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43FD8-0B5E-462A-A975-FED226D97C68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BFFC-38EC-447D-9BD4-4F45B7A0D4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155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BBFFC-38EC-447D-9BD4-4F45B7A0D4D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47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BC9F-BD40-42B1-A427-B34ACFF82028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385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8703-3EC4-4CCC-8F61-F15C531A5BFC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3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C347-413D-4585-A29D-12A3897693A8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270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AB51-6839-4594-8AE8-9CC06AA5008C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761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A02D-60D7-48F3-BCE8-ADB3EFE22BD9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083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216E-F515-457D-83FF-7745982479D6}" type="datetime1">
              <a:rPr lang="en-IN" smtClean="0"/>
              <a:t>25-03-2015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2758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B078-AD23-4E50-B9F8-CE8E99779140}" type="datetime1">
              <a:rPr lang="en-IN" smtClean="0"/>
              <a:t>25-03-2015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859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5CC8-CE1E-480F-91AB-C8139DE86088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7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812CD2D-1F3D-44A1-A3FC-A4D86EC62607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52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A9B3-5F76-4714-82F5-ACC660996AC7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66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1AE1-3861-4660-B823-B57E83E87E1C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36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0AEE-0C09-4476-BCC0-85924B6F1CD1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508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4A8E-1FD0-4C68-9B5C-5B58024BF642}" type="datetime1">
              <a:rPr lang="en-IN" smtClean="0"/>
              <a:t>25-03-2015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43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53F9-1B62-406B-B3CE-BAAF87B7A9F8}" type="datetime1">
              <a:rPr lang="en-IN" smtClean="0"/>
              <a:t>25-03-2015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98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AEEF-FD72-40BE-91C6-8DD1B139F893}" type="datetime1">
              <a:rPr lang="en-IN" smtClean="0"/>
              <a:t>25-03-2015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40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E42F-F156-47C2-84CF-A13B3051AA11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2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FFD-29CB-4DDA-8A5A-60C458DE1F12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984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0C0C-FE21-4FE0-99DA-9C1C3E75D8E1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4048-2A27-4302-8954-8F44ECF150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9660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10542.Jacob_Bronowsk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dreads.com/work/quotes/20694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83" y="2733709"/>
            <a:ext cx="8715273" cy="1373070"/>
          </a:xfrm>
        </p:spPr>
        <p:txBody>
          <a:bodyPr/>
          <a:lstStyle/>
          <a:p>
            <a:pPr algn="l"/>
            <a:r>
              <a:rPr lang="en-IN" sz="4800" dirty="0" smtClean="0"/>
              <a:t>Everyday Technology</a:t>
            </a:r>
            <a:br>
              <a:rPr lang="en-IN" sz="4800" dirty="0" smtClean="0"/>
            </a:br>
            <a:r>
              <a:rPr lang="en-IN" sz="4800" dirty="0" smtClean="0"/>
              <a:t>Uncomplicated &amp; Unleashed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“</a:t>
            </a:r>
            <a:r>
              <a:rPr lang="en-IN" dirty="0">
                <a:solidFill>
                  <a:srgbClr val="002060"/>
                </a:solidFill>
              </a:rPr>
              <a:t>It is important that students bring a certain ragamuffin, barefoot irreverence to their studies; they are not here to worship what is known, but to question it</a:t>
            </a:r>
            <a:r>
              <a:rPr lang="en-IN" dirty="0"/>
              <a:t>.” </a:t>
            </a:r>
            <a:br>
              <a:rPr lang="en-IN" dirty="0"/>
            </a:br>
            <a:r>
              <a:rPr lang="en-IN" i="1" dirty="0" smtClean="0"/>
              <a:t>―</a:t>
            </a:r>
            <a:r>
              <a:rPr lang="en-IN" i="1" dirty="0"/>
              <a:t> </a:t>
            </a:r>
            <a:r>
              <a:rPr lang="en-IN" i="1" dirty="0">
                <a:hlinkClick r:id="rId3"/>
              </a:rPr>
              <a:t>Jacob </a:t>
            </a:r>
            <a:r>
              <a:rPr lang="en-IN" i="1" dirty="0" err="1">
                <a:hlinkClick r:id="rId3"/>
              </a:rPr>
              <a:t>Bronowski</a:t>
            </a:r>
            <a:r>
              <a:rPr lang="en-IN" i="1" dirty="0"/>
              <a:t>, </a:t>
            </a:r>
            <a:r>
              <a:rPr lang="en-IN" i="1" dirty="0">
                <a:hlinkClick r:id="rId4"/>
              </a:rPr>
              <a:t>The Ascent of Man</a:t>
            </a:r>
            <a:endParaRPr lang="en-IN" i="1" dirty="0"/>
          </a:p>
        </p:txBody>
      </p:sp>
      <p:pic>
        <p:nvPicPr>
          <p:cNvPr id="1026" name="Picture 2" descr="https://lh5.googleusercontent.com/-r-gBhPqbZCQ/UycUwslb0pI/AAAAAAAAAGw/w9021MpuW6U/w346-h418/soham_logo+-+Cop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350" y="1530276"/>
            <a:ext cx="3295650" cy="343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7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Demo-1: Bengali Simple Text Editor (2006)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10843" cy="35993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Necessity breeds ideas, ideas foster innovation and innovation follows implementation</a:t>
            </a:r>
          </a:p>
          <a:p>
            <a:r>
              <a:rPr lang="en-IN" dirty="0" err="1" smtClean="0"/>
              <a:t>Soham</a:t>
            </a:r>
            <a:r>
              <a:rPr lang="en-IN" dirty="0" smtClean="0"/>
              <a:t> </a:t>
            </a:r>
          </a:p>
          <a:p>
            <a:pPr lvl="1"/>
            <a:r>
              <a:rPr lang="en-IN" dirty="0" smtClean="0"/>
              <a:t>Was fond of and incubated literature (Bengali and English)</a:t>
            </a:r>
          </a:p>
          <a:p>
            <a:pPr lvl="1"/>
            <a:r>
              <a:rPr lang="en-IN" dirty="0" smtClean="0"/>
              <a:t>Urgently needed to compose a Bengali article for a prints-media in </a:t>
            </a:r>
            <a:r>
              <a:rPr lang="en-IN" i="1" dirty="0" smtClean="0"/>
              <a:t>typed</a:t>
            </a:r>
            <a:r>
              <a:rPr lang="en-IN" dirty="0" smtClean="0"/>
              <a:t> version</a:t>
            </a:r>
          </a:p>
          <a:p>
            <a:pPr lvl="1"/>
            <a:r>
              <a:rPr lang="en-IN" dirty="0" smtClean="0"/>
              <a:t>Bangla Word was too sluggish on his 1.2 GHz </a:t>
            </a:r>
            <a:r>
              <a:rPr lang="en-IN" dirty="0" err="1" smtClean="0"/>
              <a:t>celeron</a:t>
            </a:r>
            <a:r>
              <a:rPr lang="en-IN" smtClean="0"/>
              <a:t>/512-MB </a:t>
            </a:r>
            <a:r>
              <a:rPr lang="en-IN" dirty="0" smtClean="0"/>
              <a:t>machine</a:t>
            </a:r>
          </a:p>
          <a:p>
            <a:pPr lvl="1"/>
            <a:r>
              <a:rPr lang="en-IN" dirty="0" smtClean="0"/>
              <a:t>Complex typing rules (Year-2006)</a:t>
            </a:r>
          </a:p>
          <a:p>
            <a:pPr lvl="1"/>
            <a:r>
              <a:rPr lang="en-IN" dirty="0" smtClean="0"/>
              <a:t>Then?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 His own Java simple Bengali editor: (Light-weight) semi-phonetic </a:t>
            </a:r>
          </a:p>
          <a:p>
            <a:endParaRPr lang="en-IN" dirty="0" smtClean="0"/>
          </a:p>
          <a:p>
            <a:pPr lvl="1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9C07-F1E8-4868-89CE-58C7E95E4E14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5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53228"/>
            <a:ext cx="10294182" cy="1080938"/>
          </a:xfrm>
        </p:spPr>
        <p:txBody>
          <a:bodyPr/>
          <a:lstStyle/>
          <a:p>
            <a:r>
              <a:rPr lang="en-IN" dirty="0" smtClean="0"/>
              <a:t>Deom-2: </a:t>
            </a:r>
            <a:r>
              <a:rPr lang="en-IN" dirty="0" err="1" smtClean="0"/>
              <a:t>Soham’s</a:t>
            </a:r>
            <a:r>
              <a:rPr lang="en-IN" dirty="0" smtClean="0"/>
              <a:t> own XMPP Client (IM-App) 2007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</a:t>
            </a:r>
            <a:r>
              <a:rPr lang="en-IN" dirty="0" err="1" smtClean="0"/>
              <a:t>Soham</a:t>
            </a:r>
            <a:r>
              <a:rPr lang="en-IN" dirty="0" smtClean="0"/>
              <a:t>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Was fond of Linux while surfing Internet due to Lingering Virus attacks to Windows-XP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Had no licensed (purchased) version of any Antivirus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Used to stay on to Google Talk massively for:</a:t>
            </a:r>
          </a:p>
          <a:p>
            <a:pPr lvl="2"/>
            <a:r>
              <a:rPr lang="en-IN" dirty="0" smtClean="0"/>
              <a:t>Teaching/Helping Students in the evening  </a:t>
            </a:r>
          </a:p>
          <a:p>
            <a:pPr lvl="2"/>
            <a:r>
              <a:rPr lang="en-IN" dirty="0"/>
              <a:t> </a:t>
            </a:r>
            <a:r>
              <a:rPr lang="en-IN" dirty="0" smtClean="0"/>
              <a:t>Training a bunch of 150+ students for IBM TGMC.</a:t>
            </a:r>
          </a:p>
          <a:p>
            <a:pPr lvl="2"/>
            <a:r>
              <a:rPr lang="en-IN" dirty="0" smtClean="0"/>
              <a:t>Own consultancy and Industry activities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Using Google Talk on Linux (</a:t>
            </a:r>
            <a:r>
              <a:rPr lang="en-IN" dirty="0" err="1" smtClean="0"/>
              <a:t>Debian</a:t>
            </a:r>
            <a:r>
              <a:rPr lang="en-IN" dirty="0" smtClean="0"/>
              <a:t> build) was an issue in </a:t>
            </a:r>
            <a:r>
              <a:rPr lang="en-IN" dirty="0" smtClean="0"/>
              <a:t>2006.</a:t>
            </a: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A pure Java XMPP client running irrespective of platform.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B1B8-6D93-4BBA-86D4-529672828FD8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4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Demo-3: Bluetooth and JSR-82 (2007)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Programming Java ME phones with Bluetooth connectivity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Outcomes: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Multiplayer games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Several research works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Many more</a:t>
            </a:r>
          </a:p>
          <a:p>
            <a:pPr marL="914400" lvl="1" indent="-457200">
              <a:buFont typeface="+mj-lt"/>
              <a:buAutoNum type="arabicPeriod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Demo: On-hold, as I will teach you how to program Bluetooth shortly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C74C-D458-47F8-A7C7-FA19A30AF78A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3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Years passed….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6600" dirty="0" smtClean="0">
                <a:solidFill>
                  <a:srgbClr val="002060"/>
                </a:solidFill>
              </a:rPr>
              <a:t>LOTS of things which never </a:t>
            </a:r>
            <a:r>
              <a:rPr lang="en-IN" sz="6600" dirty="0" smtClean="0">
                <a:solidFill>
                  <a:srgbClr val="002060"/>
                </a:solidFill>
              </a:rPr>
              <a:t>fit </a:t>
            </a:r>
            <a:r>
              <a:rPr lang="en-IN" sz="6600" dirty="0" smtClean="0">
                <a:solidFill>
                  <a:srgbClr val="002060"/>
                </a:solidFill>
              </a:rPr>
              <a:t>in this time span</a:t>
            </a:r>
            <a:endParaRPr lang="en-IN" sz="66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835" y="4362446"/>
            <a:ext cx="2200275" cy="207645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6594-7792-4BEE-8ACB-A8A568A1CD04}" type="datetime1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8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2013-14: Demos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dirty="0" smtClean="0"/>
              <a:t> Remote Control using Android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Flip book converter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Android Education Apps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Android Game(s)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smtClean="0"/>
              <a:t>Recharge App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Quick Contact App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Android Automation Apps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Android TV apps (</a:t>
            </a:r>
            <a:r>
              <a:rPr lang="en-IN" dirty="0" smtClean="0">
                <a:solidFill>
                  <a:srgbClr val="FFFF00"/>
                </a:solidFill>
              </a:rPr>
              <a:t>Cannot be demonstrated </a:t>
            </a:r>
            <a:r>
              <a:rPr lang="en-IN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457200" indent="-457200">
              <a:buFont typeface="+mj-lt"/>
              <a:buAutoNum type="arabicPeriod"/>
            </a:pP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367C-793E-4BB7-B1CF-E475532F142D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2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You can judge yourself best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415309" cy="41048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  I do not encourage my students to delve in an </a:t>
            </a:r>
            <a:r>
              <a:rPr lang="en-IN" i="1" dirty="0" smtClean="0">
                <a:solidFill>
                  <a:srgbClr val="FFFF00"/>
                </a:solidFill>
              </a:rPr>
              <a:t>infeasible</a:t>
            </a:r>
            <a:r>
              <a:rPr lang="en-IN" dirty="0" smtClean="0"/>
              <a:t> research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 </a:t>
            </a:r>
            <a:r>
              <a:rPr lang="en-IN" dirty="0" smtClean="0"/>
              <a:t>Own a </a:t>
            </a:r>
            <a:r>
              <a:rPr lang="en-IN" dirty="0" smtClean="0">
                <a:solidFill>
                  <a:srgbClr val="FFFF00"/>
                </a:solidFill>
              </a:rPr>
              <a:t>strong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B0F0"/>
                </a:solidFill>
              </a:rPr>
              <a:t>concept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 </a:t>
            </a:r>
            <a:r>
              <a:rPr lang="en-IN" dirty="0" smtClean="0"/>
              <a:t>Correlate things you see and what you read in your Texts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 </a:t>
            </a:r>
            <a:r>
              <a:rPr lang="en-IN" dirty="0" smtClean="0"/>
              <a:t>Do not always </a:t>
            </a:r>
            <a:r>
              <a:rPr lang="en-IN" dirty="0" smtClean="0">
                <a:solidFill>
                  <a:srgbClr val="FFFF00"/>
                </a:solidFill>
              </a:rPr>
              <a:t>hanker after</a:t>
            </a:r>
            <a:r>
              <a:rPr lang="en-IN" dirty="0" smtClean="0"/>
              <a:t> doing </a:t>
            </a:r>
            <a:r>
              <a:rPr lang="en-IN" b="1" dirty="0" smtClean="0">
                <a:solidFill>
                  <a:srgbClr val="00B0F0"/>
                </a:solidFill>
              </a:rPr>
              <a:t>different</a:t>
            </a:r>
            <a:r>
              <a:rPr lang="en-IN" dirty="0" smtClean="0">
                <a:solidFill>
                  <a:srgbClr val="00B0F0"/>
                </a:solidFill>
              </a:rPr>
              <a:t> things</a:t>
            </a:r>
            <a:r>
              <a:rPr lang="en-IN" dirty="0" smtClean="0"/>
              <a:t>; do something existing in a </a:t>
            </a:r>
            <a:r>
              <a:rPr lang="en-IN" dirty="0" smtClean="0">
                <a:solidFill>
                  <a:srgbClr val="00B0F0"/>
                </a:solidFill>
              </a:rPr>
              <a:t>different approach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Would you allow me to separate out members of  your family?</a:t>
            </a:r>
          </a:p>
          <a:p>
            <a:pPr marL="0" indent="0">
              <a:buNone/>
            </a:pPr>
            <a:r>
              <a:rPr lang="en-IN" dirty="0" smtClean="0">
                <a:solidFill>
                  <a:schemeClr val="bg1"/>
                </a:solidFill>
              </a:rPr>
              <a:t>     </a:t>
            </a:r>
            <a:r>
              <a:rPr lang="en-IN" u="sng" dirty="0" smtClean="0">
                <a:solidFill>
                  <a:schemeClr val="bg1"/>
                </a:solidFill>
              </a:rPr>
              <a:t>At least, I would have beaten you up had you ever tried !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>
                <a:solidFill>
                  <a:srgbClr val="92D050"/>
                </a:solidFill>
              </a:rPr>
              <a:t>Different subject you learn in your semesters, are members of a family.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 smtClean="0">
                <a:solidFill>
                  <a:srgbClr val="FFFF00"/>
                </a:solidFill>
              </a:rPr>
              <a:t>Do not ever try to treat them as different, independent entities  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9D1-2227-4C58-A921-EEAE12B2D7CD}" type="datetime1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soham.jisit@gmail.com, +91-9830-740-684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4048-2A27-4302-8954-8F44ECF1504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80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83</TotalTime>
  <Words>446</Words>
  <Application>Microsoft Office PowerPoint</Application>
  <PresentationFormat>Widescreen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Berlin</vt:lpstr>
      <vt:lpstr>Everyday Technology Uncomplicated &amp; Unleashed</vt:lpstr>
      <vt:lpstr>Demo-1: Bengali Simple Text Editor (2006)</vt:lpstr>
      <vt:lpstr>Deom-2: Soham’s own XMPP Client (IM-App) 2007</vt:lpstr>
      <vt:lpstr>Demo-3: Bluetooth and JSR-82 (2007)</vt:lpstr>
      <vt:lpstr>Years passed….</vt:lpstr>
      <vt:lpstr>2013-14: Demos</vt:lpstr>
      <vt:lpstr>You can judge yourself best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sohamsengupta</dc:creator>
  <cp:lastModifiedBy>sohamsengupta</cp:lastModifiedBy>
  <cp:revision>48</cp:revision>
  <dcterms:created xsi:type="dcterms:W3CDTF">2014-10-21T04:55:57Z</dcterms:created>
  <dcterms:modified xsi:type="dcterms:W3CDTF">2015-03-25T08:37:28Z</dcterms:modified>
</cp:coreProperties>
</file>